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1.png"/><Relationship Id="rId4" Type="http://schemas.openxmlformats.org/officeDocument/2006/relationships/image" Target="../media/image2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17.png"/><Relationship Id="rId4"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3.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4.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5.jpg"/><Relationship Id="rId10" Type="http://schemas.openxmlformats.org/officeDocument/2006/relationships/hyperlink" Target="https://members.openmainframeproject.org" TargetMode="External"/><Relationship Id="rId13" Type="http://schemas.openxmlformats.org/officeDocument/2006/relationships/image" Target="../media/image56.png"/><Relationship Id="rId12" Type="http://schemas.openxmlformats.org/officeDocument/2006/relationships/image" Target="../media/image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